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6858000" cy="9144000" type="screen4x3"/>
  <p:notesSz cx="6858000" cy="1001395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686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50069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50069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CF66BA-EE57-49C4-90EF-754AE722EA0B}" type="datetimeFigureOut">
              <a:rPr lang="sv-SE" smtClean="0"/>
              <a:pPr/>
              <a:t>2013-02-11</a:t>
            </a:fld>
            <a:endParaRPr lang="sv-SE" dirty="0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2020888" y="750888"/>
            <a:ext cx="2816225" cy="3756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 dirty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756626"/>
            <a:ext cx="5486400" cy="45062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511514"/>
            <a:ext cx="2971800" cy="50069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9511514"/>
            <a:ext cx="2971800" cy="50069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CC3AC0-8A3E-4943-9607-2398CE9F16E3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CC3AC0-8A3E-4943-9607-2398CE9F16E3}" type="slidenum">
              <a:rPr lang="sv-SE" smtClean="0"/>
              <a:pPr/>
              <a:t>1</a:t>
            </a:fld>
            <a:endParaRPr lang="sv-SE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28CE6-5610-4CF6-8EAD-C01172949EB4}" type="datetimeFigureOut">
              <a:rPr lang="sv-SE" smtClean="0"/>
              <a:pPr/>
              <a:t>2013-02-11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DE324-3AA8-499C-B663-EA2F6C1605D0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28CE6-5610-4CF6-8EAD-C01172949EB4}" type="datetimeFigureOut">
              <a:rPr lang="sv-SE" smtClean="0"/>
              <a:pPr/>
              <a:t>2013-02-11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DE324-3AA8-499C-B663-EA2F6C1605D0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28CE6-5610-4CF6-8EAD-C01172949EB4}" type="datetimeFigureOut">
              <a:rPr lang="sv-SE" smtClean="0"/>
              <a:pPr/>
              <a:t>2013-02-11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DE324-3AA8-499C-B663-EA2F6C1605D0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28CE6-5610-4CF6-8EAD-C01172949EB4}" type="datetimeFigureOut">
              <a:rPr lang="sv-SE" smtClean="0"/>
              <a:pPr/>
              <a:t>2013-02-11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DE324-3AA8-499C-B663-EA2F6C1605D0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28CE6-5610-4CF6-8EAD-C01172949EB4}" type="datetimeFigureOut">
              <a:rPr lang="sv-SE" smtClean="0"/>
              <a:pPr/>
              <a:t>2013-02-11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DE324-3AA8-499C-B663-EA2F6C1605D0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28CE6-5610-4CF6-8EAD-C01172949EB4}" type="datetimeFigureOut">
              <a:rPr lang="sv-SE" smtClean="0"/>
              <a:pPr/>
              <a:t>2013-02-11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DE324-3AA8-499C-B663-EA2F6C1605D0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28CE6-5610-4CF6-8EAD-C01172949EB4}" type="datetimeFigureOut">
              <a:rPr lang="sv-SE" smtClean="0"/>
              <a:pPr/>
              <a:t>2013-02-11</a:t>
            </a:fld>
            <a:endParaRPr lang="sv-SE" dirty="0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DE324-3AA8-499C-B663-EA2F6C1605D0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28CE6-5610-4CF6-8EAD-C01172949EB4}" type="datetimeFigureOut">
              <a:rPr lang="sv-SE" smtClean="0"/>
              <a:pPr/>
              <a:t>2013-02-11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DE324-3AA8-499C-B663-EA2F6C1605D0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28CE6-5610-4CF6-8EAD-C01172949EB4}" type="datetimeFigureOut">
              <a:rPr lang="sv-SE" smtClean="0"/>
              <a:pPr/>
              <a:t>2013-02-11</a:t>
            </a:fld>
            <a:endParaRPr lang="sv-SE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DE324-3AA8-499C-B663-EA2F6C1605D0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28CE6-5610-4CF6-8EAD-C01172949EB4}" type="datetimeFigureOut">
              <a:rPr lang="sv-SE" smtClean="0"/>
              <a:pPr/>
              <a:t>2013-02-11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DE324-3AA8-499C-B663-EA2F6C1605D0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28CE6-5610-4CF6-8EAD-C01172949EB4}" type="datetimeFigureOut">
              <a:rPr lang="sv-SE" smtClean="0"/>
              <a:pPr/>
              <a:t>2013-02-11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DE324-3AA8-499C-B663-EA2F6C1605D0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E28CE6-5610-4CF6-8EAD-C01172949EB4}" type="datetimeFigureOut">
              <a:rPr lang="sv-SE" smtClean="0"/>
              <a:pPr/>
              <a:t>2013-02-11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6DE324-3AA8-499C-B663-EA2F6C1605D0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267246"/>
            <a:ext cx="6858000" cy="1876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ruta 5"/>
          <p:cNvSpPr txBox="1"/>
          <p:nvPr/>
        </p:nvSpPr>
        <p:spPr>
          <a:xfrm>
            <a:off x="260648" y="3203848"/>
            <a:ext cx="6336704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600" b="1" dirty="0" smtClean="0">
                <a:latin typeface="Arial" pitchFamily="34" charset="0"/>
                <a:cs typeface="Arial" pitchFamily="34" charset="0"/>
              </a:rPr>
              <a:t>Två upplevelser i ett paket - ett skärgårdsäventyr med </a:t>
            </a:r>
          </a:p>
          <a:p>
            <a:pPr algn="ctr"/>
            <a:r>
              <a:rPr lang="sv-SE" sz="1600" b="1" dirty="0" smtClean="0">
                <a:latin typeface="Arial" pitchFamily="34" charset="0"/>
                <a:cs typeface="Arial" pitchFamily="34" charset="0"/>
              </a:rPr>
              <a:t>”napp”</a:t>
            </a:r>
          </a:p>
          <a:p>
            <a:endParaRPr lang="sv-SE" sz="1200" b="1" dirty="0" smtClean="0">
              <a:latin typeface="Arial" pitchFamily="34" charset="0"/>
              <a:cs typeface="Arial" pitchFamily="34" charset="0"/>
            </a:endParaRPr>
          </a:p>
          <a:p>
            <a:r>
              <a:rPr lang="sv-SE" sz="1200" dirty="0" smtClean="0">
                <a:latin typeface="Arial" pitchFamily="34" charset="0"/>
                <a:cs typeface="Arial" pitchFamily="34" charset="0"/>
              </a:rPr>
              <a:t>Låt våra guider ta er med på ett spännande fiskeäventyr? Med RIB - båt tar vi er ut till skärgården, där ni möts upp av erfarna fiskeguider för att byter till styrpulpetbåtar. </a:t>
            </a:r>
          </a:p>
          <a:p>
            <a:r>
              <a:rPr lang="sv-SE" sz="1200" dirty="0" smtClean="0">
                <a:latin typeface="Arial" pitchFamily="34" charset="0"/>
                <a:cs typeface="Arial" pitchFamily="34" charset="0"/>
              </a:rPr>
              <a:t>Vi fiskar abborre, gädda, havsöring, och gös, lunch intar ni på en lämplig kobbe. </a:t>
            </a:r>
          </a:p>
          <a:p>
            <a:r>
              <a:rPr lang="sv-SE" sz="1200" dirty="0" smtClean="0">
                <a:latin typeface="Arial" pitchFamily="34" charset="0"/>
                <a:cs typeface="Arial" pitchFamily="34" charset="0"/>
              </a:rPr>
              <a:t>Planera din egen tur &amp; lämplig upphämtningsplats tillsammans med oss.</a:t>
            </a:r>
          </a:p>
          <a:p>
            <a:endParaRPr lang="sv-SE" sz="1200" dirty="0" smtClean="0">
              <a:latin typeface="Arial" pitchFamily="34" charset="0"/>
              <a:cs typeface="Arial" pitchFamily="34" charset="0"/>
            </a:endParaRPr>
          </a:p>
          <a:p>
            <a:endParaRPr lang="sv-SE" sz="12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sv-SE" sz="1200" b="1" dirty="0" smtClean="0">
                <a:latin typeface="Arial" pitchFamily="34" charset="0"/>
                <a:cs typeface="Arial" pitchFamily="34" charset="0"/>
              </a:rPr>
              <a:t>           Tidsåtgång ca 5-8h   </a:t>
            </a:r>
          </a:p>
          <a:p>
            <a:pPr>
              <a:buFont typeface="Arial" pitchFamily="34" charset="0"/>
              <a:buChar char="•"/>
            </a:pPr>
            <a:r>
              <a:rPr lang="sv-SE" sz="1200" b="1" dirty="0" smtClean="0">
                <a:latin typeface="Arial" pitchFamily="34" charset="0"/>
                <a:cs typeface="Arial" pitchFamily="34" charset="0"/>
              </a:rPr>
              <a:t>           Inkl. strandhugg med mat och dryck </a:t>
            </a:r>
          </a:p>
          <a:p>
            <a:pPr>
              <a:buFont typeface="Arial" pitchFamily="34" charset="0"/>
              <a:buChar char="•"/>
            </a:pPr>
            <a:r>
              <a:rPr lang="sv-SE" sz="1200" b="1" dirty="0" smtClean="0">
                <a:latin typeface="Arial" pitchFamily="34" charset="0"/>
                <a:cs typeface="Arial" pitchFamily="34" charset="0"/>
              </a:rPr>
              <a:t>           Inkl. fiskeutrustning och flytoveraller   </a:t>
            </a:r>
          </a:p>
          <a:p>
            <a:pPr>
              <a:buFont typeface="Arial" pitchFamily="34" charset="0"/>
              <a:buChar char="•"/>
            </a:pPr>
            <a:r>
              <a:rPr lang="sv-SE" sz="1200" b="1" dirty="0" smtClean="0">
                <a:latin typeface="Arial" pitchFamily="34" charset="0"/>
                <a:cs typeface="Arial" pitchFamily="34" charset="0"/>
              </a:rPr>
              <a:t>           Kan kombineras med övriga aktiviteter </a:t>
            </a:r>
            <a:r>
              <a:rPr lang="sv-SE" sz="1200" b="1" dirty="0" err="1" smtClean="0">
                <a:latin typeface="Arial" pitchFamily="34" charset="0"/>
                <a:cs typeface="Arial" pitchFamily="34" charset="0"/>
              </a:rPr>
              <a:t>tex</a:t>
            </a:r>
            <a:r>
              <a:rPr lang="sv-SE" sz="1200" b="1" dirty="0" smtClean="0">
                <a:latin typeface="Arial" pitchFamily="34" charset="0"/>
                <a:cs typeface="Arial" pitchFamily="34" charset="0"/>
              </a:rPr>
              <a:t>. bastuflotte     </a:t>
            </a:r>
          </a:p>
          <a:p>
            <a:r>
              <a:rPr lang="sv-SE" sz="1200" b="1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endParaRPr lang="sv-SE" sz="1200" b="1" dirty="0" smtClean="0">
              <a:latin typeface="Arial" pitchFamily="34" charset="0"/>
              <a:cs typeface="Arial" pitchFamily="34" charset="0"/>
            </a:endParaRPr>
          </a:p>
          <a:p>
            <a:r>
              <a:rPr lang="sv-SE" sz="1200" b="1" dirty="0" err="1" smtClean="0">
                <a:latin typeface="Arial" pitchFamily="34" charset="0"/>
                <a:cs typeface="Arial" pitchFamily="34" charset="0"/>
              </a:rPr>
              <a:t>Rib</a:t>
            </a:r>
            <a:r>
              <a:rPr lang="sv-SE" sz="1200" b="1" dirty="0" smtClean="0">
                <a:latin typeface="Arial" pitchFamily="34" charset="0"/>
                <a:cs typeface="Arial" pitchFamily="34" charset="0"/>
              </a:rPr>
              <a:t> &amp; Fiske  heldag (min. 6 pers)		Pris:      SEK  2500:-/pp</a:t>
            </a:r>
          </a:p>
          <a:p>
            <a:endParaRPr lang="sv-SE" sz="1200" b="1" dirty="0" smtClean="0">
              <a:latin typeface="Arial" pitchFamily="34" charset="0"/>
              <a:cs typeface="Arial" pitchFamily="34" charset="0"/>
            </a:endParaRPr>
          </a:p>
          <a:p>
            <a:r>
              <a:rPr lang="sv-SE" sz="1200" b="1" dirty="0" smtClean="0">
                <a:latin typeface="Arial" pitchFamily="34" charset="0"/>
                <a:cs typeface="Arial" pitchFamily="34" charset="0"/>
              </a:rPr>
              <a:t>Fisketur  heldag (min 3 per. utan </a:t>
            </a:r>
            <a:r>
              <a:rPr lang="sv-SE" sz="1200" b="1" dirty="0" err="1" smtClean="0">
                <a:latin typeface="Arial" pitchFamily="34" charset="0"/>
                <a:cs typeface="Arial" pitchFamily="34" charset="0"/>
              </a:rPr>
              <a:t>rib</a:t>
            </a:r>
            <a:r>
              <a:rPr lang="sv-SE" sz="1200" b="1" dirty="0" smtClean="0">
                <a:latin typeface="Arial" pitchFamily="34" charset="0"/>
                <a:cs typeface="Arial" pitchFamily="34" charset="0"/>
              </a:rPr>
              <a:t>)		Pris:      SEK  1550:-/pp</a:t>
            </a:r>
          </a:p>
          <a:p>
            <a:endParaRPr lang="sv-SE" sz="1200" dirty="0" smtClean="0">
              <a:latin typeface="Arial" pitchFamily="34" charset="0"/>
              <a:cs typeface="Arial" pitchFamily="34" charset="0"/>
            </a:endParaRPr>
          </a:p>
          <a:p>
            <a:r>
              <a:rPr lang="sv-SE" sz="1200" dirty="0" smtClean="0">
                <a:latin typeface="Arial" pitchFamily="34" charset="0"/>
                <a:cs typeface="Arial" pitchFamily="34" charset="0"/>
              </a:rPr>
              <a:t>Grupper över 10 personer samt kombinerad aktivitet enligt offert. </a:t>
            </a:r>
          </a:p>
          <a:p>
            <a:r>
              <a:rPr lang="sv-SE" sz="1200" dirty="0" smtClean="0">
                <a:latin typeface="Arial" pitchFamily="34" charset="0"/>
                <a:cs typeface="Arial" pitchFamily="34" charset="0"/>
              </a:rPr>
              <a:t>Samtliga priser är exklusive moms 6%. </a:t>
            </a:r>
          </a:p>
          <a:p>
            <a:endParaRPr lang="sv-SE" sz="1200" dirty="0" smtClean="0">
              <a:latin typeface="Arial" pitchFamily="34" charset="0"/>
              <a:cs typeface="Arial" pitchFamily="34" charset="0"/>
            </a:endParaRPr>
          </a:p>
          <a:p>
            <a:endParaRPr lang="sv-SE" sz="1400" dirty="0">
              <a:latin typeface="Arial Black" pitchFamily="34" charset="0"/>
            </a:endParaRPr>
          </a:p>
        </p:txBody>
      </p:sp>
      <p:sp>
        <p:nvSpPr>
          <p:cNvPr id="7" name="textruta 6"/>
          <p:cNvSpPr txBox="1"/>
          <p:nvPr/>
        </p:nvSpPr>
        <p:spPr>
          <a:xfrm>
            <a:off x="260648" y="0"/>
            <a:ext cx="63367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3600" b="1" dirty="0" smtClean="0">
                <a:latin typeface="Arial Black" pitchFamily="34" charset="0"/>
              </a:rPr>
              <a:t>RIB - FISHING</a:t>
            </a:r>
          </a:p>
          <a:p>
            <a:endParaRPr lang="sv-SE" dirty="0"/>
          </a:p>
        </p:txBody>
      </p:sp>
      <p:sp>
        <p:nvSpPr>
          <p:cNvPr id="8" name="textruta 7"/>
          <p:cNvSpPr txBox="1"/>
          <p:nvPr/>
        </p:nvSpPr>
        <p:spPr>
          <a:xfrm>
            <a:off x="4005064" y="7308304"/>
            <a:ext cx="23762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b="1" dirty="0" smtClean="0"/>
              <a:t>Tel: 08- 410 48 602</a:t>
            </a:r>
          </a:p>
          <a:p>
            <a:r>
              <a:rPr lang="sv-SE" sz="1400" b="1" dirty="0" smtClean="0"/>
              <a:t> info@seaevent.se</a:t>
            </a:r>
          </a:p>
          <a:p>
            <a:r>
              <a:rPr lang="sv-SE" sz="1400" b="1" dirty="0" smtClean="0"/>
              <a:t> www.seaevent.se</a:t>
            </a:r>
          </a:p>
          <a:p>
            <a:endParaRPr lang="sv-SE" dirty="0"/>
          </a:p>
        </p:txBody>
      </p:sp>
      <p:pic>
        <p:nvPicPr>
          <p:cNvPr id="1026" name="Picture 2" descr="C:\Users\Peter\Documents\Sea Event AB\Bilder\Fotoakuten gratis\Fotoakuten gäddor.jpg"/>
          <p:cNvPicPr>
            <a:picLocks noChangeAspect="1" noChangeArrowheads="1"/>
          </p:cNvPicPr>
          <p:nvPr/>
        </p:nvPicPr>
        <p:blipFill>
          <a:blip r:embed="rId4" cstate="print"/>
          <a:srcRect r="11481"/>
          <a:stretch>
            <a:fillRect/>
          </a:stretch>
        </p:blipFill>
        <p:spPr bwMode="auto">
          <a:xfrm>
            <a:off x="3212976" y="683568"/>
            <a:ext cx="3250779" cy="2448272"/>
          </a:xfrm>
          <a:prstGeom prst="rect">
            <a:avLst/>
          </a:prstGeom>
          <a:noFill/>
        </p:spPr>
      </p:pic>
      <p:pic>
        <p:nvPicPr>
          <p:cNvPr id="1027" name="Picture 3" descr="C:\Users\Peter\Documents\Sea Event AB\Bilder\Egna bilder\Bullhorn söderby brygga.jpg"/>
          <p:cNvPicPr>
            <a:picLocks noChangeAspect="1" noChangeArrowheads="1"/>
          </p:cNvPicPr>
          <p:nvPr/>
        </p:nvPicPr>
        <p:blipFill>
          <a:blip r:embed="rId5" cstate="print"/>
          <a:srcRect l="16138" t="5113" r="1176" b="41668"/>
          <a:stretch>
            <a:fillRect/>
          </a:stretch>
        </p:blipFill>
        <p:spPr bwMode="auto">
          <a:xfrm>
            <a:off x="260648" y="683568"/>
            <a:ext cx="2852936" cy="2448272"/>
          </a:xfrm>
          <a:prstGeom prst="rect">
            <a:avLst/>
          </a:prstGeom>
          <a:noFill/>
        </p:spPr>
      </p:pic>
      <p:sp>
        <p:nvSpPr>
          <p:cNvPr id="9" name="textruta 8"/>
          <p:cNvSpPr txBox="1"/>
          <p:nvPr/>
        </p:nvSpPr>
        <p:spPr>
          <a:xfrm>
            <a:off x="3212976" y="2915816"/>
            <a:ext cx="23762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100" dirty="0" smtClean="0"/>
              <a:t>Foto: Fotoakuten</a:t>
            </a:r>
            <a:endParaRPr lang="sv-SE" sz="11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337</TotalTime>
  <Words>121</Words>
  <Application>Microsoft Office PowerPoint</Application>
  <PresentationFormat>Bildspel på skärmen (4:3)</PresentationFormat>
  <Paragraphs>26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2" baseType="lpstr">
      <vt:lpstr>Office-tema</vt:lpstr>
      <vt:lpstr>Bild 1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Bild 1</dc:title>
  <dc:creator>Peter</dc:creator>
  <cp:lastModifiedBy>Peter</cp:lastModifiedBy>
  <cp:revision>88</cp:revision>
  <dcterms:created xsi:type="dcterms:W3CDTF">2012-04-12T18:27:24Z</dcterms:created>
  <dcterms:modified xsi:type="dcterms:W3CDTF">2013-02-11T14:28:40Z</dcterms:modified>
</cp:coreProperties>
</file>